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81" r:id="rId21"/>
    <p:sldId id="282" r:id="rId22"/>
    <p:sldId id="283" r:id="rId23"/>
    <p:sldId id="284" r:id="rId24"/>
    <p:sldId id="285" r:id="rId25"/>
    <p:sldId id="286" r:id="rId26"/>
    <p:sldId id="287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7" autoAdjust="0"/>
    <p:restoredTop sz="94660"/>
  </p:normalViewPr>
  <p:slideViewPr>
    <p:cSldViewPr snapToGrid="0">
      <p:cViewPr varScale="1">
        <p:scale>
          <a:sx n="51" d="100"/>
          <a:sy n="51" d="100"/>
        </p:scale>
        <p:origin x="72" y="4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6BAB04-CB1D-4700-9552-A48AE16A86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379C8A-877E-4C6C-A80F-364A0BA985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025888-32AD-4A1C-82E5-1DCD156EA3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8E698-40DF-4F7E-A0A0-2FB654DFE2E7}" type="datetimeFigureOut">
              <a:rPr lang="en-US" smtClean="0"/>
              <a:t>1/24/2020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AC73A2-DC69-495A-BB31-EEF8572C0E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D7227C-0DFE-4BE4-8600-18BC8F6E4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ECD54-D94F-4C22-A6E4-B5BABDBFDA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6058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DBC8E9-3C77-480E-AA22-04B9283334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ECE5F1-F29F-4F4C-93C8-9A4B6402BB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37158D-8F91-4F0C-AB5E-4684D5059F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8E698-40DF-4F7E-A0A0-2FB654DFE2E7}" type="datetimeFigureOut">
              <a:rPr lang="en-US" smtClean="0"/>
              <a:t>1/24/2020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BB8840-6984-4AD8-88E3-F28C74DC9C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263F12-D42F-4978-B52E-968DDF1D2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ECD54-D94F-4C22-A6E4-B5BABDBFDA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5170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AE5328E-3DFB-4484-B464-A9805A05486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34C7C1-2D95-4AF8-A3F8-7BD80A693D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0EB1D6-BE18-4E4D-BA41-09BB7B8C78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8E698-40DF-4F7E-A0A0-2FB654DFE2E7}" type="datetimeFigureOut">
              <a:rPr lang="en-US" smtClean="0"/>
              <a:t>1/24/2020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79F59B-7B40-418E-9971-C57E6D609E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3DFA85-2716-48D6-8521-A35D03B64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ECD54-D94F-4C22-A6E4-B5BABDBFDA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3943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994675-8C6F-45A8-9802-9161B00961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3BA0B4-3E46-48E3-9C65-485259A971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4AF9A6-DC6E-4DDE-9A2F-29850953E1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8E698-40DF-4F7E-A0A0-2FB654DFE2E7}" type="datetimeFigureOut">
              <a:rPr lang="en-US" smtClean="0"/>
              <a:t>1/24/2020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C726D6-D639-45B0-A3F0-5FA6F85DB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D643EB-D9BF-4BC5-8326-2A546EBC82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ECD54-D94F-4C22-A6E4-B5BABDBFDA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4583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B751B9-4661-452C-82B3-EC1CC6B8CC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F9F4A8-8927-4519-8970-BFAA230F54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23CB98-5CE6-4277-8436-0B338C6A02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8E698-40DF-4F7E-A0A0-2FB654DFE2E7}" type="datetimeFigureOut">
              <a:rPr lang="en-US" smtClean="0"/>
              <a:t>1/24/2020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CF8995-51EC-4FF0-8B6E-5B000216B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56A32B-4103-428E-B8E2-3DC1C3627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ECD54-D94F-4C22-A6E4-B5BABDBFDA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2093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36CFE7-4E5F-43CE-9D4D-14E5D0B36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D60B2F-B8BA-4DFD-86CF-BB6B1F0C28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F7DEF6-E33A-42DD-BD22-53C0B9BFF6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C960BD-30C5-4076-BE2F-298D4AE857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8E698-40DF-4F7E-A0A0-2FB654DFE2E7}" type="datetimeFigureOut">
              <a:rPr lang="en-US" smtClean="0"/>
              <a:t>1/24/2020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0D0FD7-78FB-4836-ABB0-8B1742DF28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2413E5-6143-4816-8263-8996ECABF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ECD54-D94F-4C22-A6E4-B5BABDBFDA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560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4464BB-5254-4CBE-9E02-E444C3B358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4A1D4B-390C-490D-9460-1DB0B20A0E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539225-10AF-495A-9A95-AFE28439BB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392AAFA-25F1-4E55-9247-880F36A8BEF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871A3E1-CAB8-4F6D-BCB4-25E323E8A04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38EE4D-D253-4AAD-8190-B7D64DDF05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8E698-40DF-4F7E-A0A0-2FB654DFE2E7}" type="datetimeFigureOut">
              <a:rPr lang="en-US" smtClean="0"/>
              <a:t>1/24/2020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4376479-4ADF-4C90-BD81-D3D0FB2D3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B0C39E-BADC-43DE-B3C9-D50374A2F8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ECD54-D94F-4C22-A6E4-B5BABDBFDA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7339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AC0F9-B22E-4D68-8908-270BD7D4C2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D5E6545-5DBF-4B4A-8DC0-7BE24D3A6B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8E698-40DF-4F7E-A0A0-2FB654DFE2E7}" type="datetimeFigureOut">
              <a:rPr lang="en-US" smtClean="0"/>
              <a:t>1/24/2020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CA3A1E-9479-4F49-84FD-54623AC5A4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246F62-7C22-41AB-A370-641343D0E9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ECD54-D94F-4C22-A6E4-B5BABDBFDA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72394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208CF4-CF48-48D4-9628-5CFC99FD4A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8E698-40DF-4F7E-A0A0-2FB654DFE2E7}" type="datetimeFigureOut">
              <a:rPr lang="en-US" smtClean="0"/>
              <a:t>1/24/2020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CB5364-EE03-43D4-BC4C-963EEE8D48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550B35-DBDB-448F-B9FC-1B08A1B1A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ECD54-D94F-4C22-A6E4-B5BABDBFDA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5368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EDD1AE-26F7-49A7-AA1A-AFC435BE78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65A8D5-BB26-4317-A7CA-3154C45B81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FD84BB-1044-4685-BDA3-F4DD8F2F88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4AD9E4-605E-4281-8ACD-98E8F3F19A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8E698-40DF-4F7E-A0A0-2FB654DFE2E7}" type="datetimeFigureOut">
              <a:rPr lang="en-US" smtClean="0"/>
              <a:t>1/24/2020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AA1E49-450A-4A31-A011-AE65291B0E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985E30-4D7D-47D9-9CCA-C0B6FD11C7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ECD54-D94F-4C22-A6E4-B5BABDBFDA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50338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E03F4A-6B0C-46C6-B305-69F6AF61C1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24F3863-69B3-4BAB-AB99-8122B7E8F6F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937FAB-96D7-4B6E-B4F3-C7114F5297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C3654C-44A0-4371-B28E-561D80C7BE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8E698-40DF-4F7E-A0A0-2FB654DFE2E7}" type="datetimeFigureOut">
              <a:rPr lang="en-US" smtClean="0"/>
              <a:t>1/24/2020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7BE455-E20A-435D-A5DE-7B489DD29E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954496-7A49-48EF-B8EC-014D50E0B9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ECD54-D94F-4C22-A6E4-B5BABDBFDA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7007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355DFB9-2AAB-44CE-9A3D-6E3366613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668DBD-4918-435A-8784-5B57A5B2AA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D20031-D174-42C8-8D87-D5A82E1607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78E698-40DF-4F7E-A0A0-2FB654DFE2E7}" type="datetimeFigureOut">
              <a:rPr lang="en-US" smtClean="0"/>
              <a:t>1/24/2020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28F932-636D-40B3-9FA8-9C1BA26A9C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08D962-4982-42CF-B520-239E373355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3ECD54-D94F-4C22-A6E4-B5BABDBFDA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7518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CA28DD7-2E47-4D5C-B6ED-6A1AE7AF4E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8142" y="1664055"/>
            <a:ext cx="9455716" cy="3529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7468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FE8704A-AB2D-46BA-B00D-9964FBD306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813" y="338060"/>
            <a:ext cx="10760373" cy="6181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3686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D8A4397-02BC-4E8D-94C3-F2E2E44A5D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869" y="338060"/>
            <a:ext cx="11132261" cy="6181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5852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F08072C-E786-4145-BD34-8E16766DDD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014" y="338060"/>
            <a:ext cx="11113971" cy="6181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8494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98CD16F-F18C-4D02-8520-8C7E1D1397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234" y="338060"/>
            <a:ext cx="10833531" cy="6181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9058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F913CC2-0CCA-4388-93C7-95EB47D0AC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862" y="338060"/>
            <a:ext cx="10754276" cy="6181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705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BDD802D-9A4D-43A5-9D29-F6E648BB81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559" y="338060"/>
            <a:ext cx="10918882" cy="6181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3286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A20549C-8605-4554-9893-0904AA8A71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510" y="338060"/>
            <a:ext cx="10924979" cy="6181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2029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EDDCB3C-FFCC-4328-ADDE-19F9E9622E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008" y="237467"/>
            <a:ext cx="11619983" cy="6383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5000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62F9EB1-C789-4A6B-956E-BD5DD6956D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366" y="338060"/>
            <a:ext cx="10943268" cy="6181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8468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129D621-B2CB-4017-8168-7400E17A6B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869" y="338060"/>
            <a:ext cx="11132261" cy="6181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1133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A8A0E76-8CC8-4EAE-A2B8-3B34BE6AC8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7812" y="338060"/>
            <a:ext cx="9876376" cy="6181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7750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4CB3DF2-C153-4B63-A31A-73808E4FDA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773" y="338060"/>
            <a:ext cx="11144454" cy="6181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3037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80B6AB2-2EA2-4481-8C3C-DEE89B9631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869" y="359398"/>
            <a:ext cx="11132261" cy="6139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7123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06192DE-CB2B-426F-AF95-BE8F39EC94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443" y="338060"/>
            <a:ext cx="11565114" cy="6181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148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2567414-0361-4D6A-BA2F-2BB296A0AE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7727" y="2209694"/>
            <a:ext cx="8876545" cy="2438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1086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B37394C-B989-429B-AF8D-03EB785399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862" y="338060"/>
            <a:ext cx="10754276" cy="6181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0175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996470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272801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A806FFF-75AB-4262-8AE3-DF03B4BB1A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7812" y="338060"/>
            <a:ext cx="9876376" cy="6181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3331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71ED2FC-41DF-4180-9827-70CC0DC14E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738" y="338060"/>
            <a:ext cx="11022523" cy="6181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7290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432A4CC-41F5-42AF-9475-62B2B39D9D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663" y="338060"/>
            <a:ext cx="11284674" cy="6181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0763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CC477B5-7FD7-4A60-9AA2-3D8BBB1B2F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869" y="338060"/>
            <a:ext cx="11132261" cy="6181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5156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30F9E7B-85E9-4419-8C6C-B995913B3A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862" y="338060"/>
            <a:ext cx="10754276" cy="6181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3052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460C7C5-84AF-4497-9B6B-155F45D979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614" y="338060"/>
            <a:ext cx="11290771" cy="6181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882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FA26A22-7697-42D4-BF95-3200B9EBCD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277" y="338060"/>
            <a:ext cx="11333446" cy="6181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3169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0</Words>
  <Application>Microsoft Office PowerPoint</Application>
  <PresentationFormat>Widescreen</PresentationFormat>
  <Paragraphs>0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Georgescu, Anton</dc:creator>
  <cp:lastModifiedBy>Georgescu, Anton</cp:lastModifiedBy>
  <cp:revision>2</cp:revision>
  <dcterms:created xsi:type="dcterms:W3CDTF">2020-01-24T17:35:20Z</dcterms:created>
  <dcterms:modified xsi:type="dcterms:W3CDTF">2020-01-24T17:44:37Z</dcterms:modified>
</cp:coreProperties>
</file>